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5ED54E8-DFD3-4A26-8DC6-C4A4966A284D}" type="datetimeFigureOut">
              <a:rPr lang="en-US" smtClean="0"/>
              <a:pPr/>
              <a:t>4/17/2011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84D9ADB-6ACC-4DD2-A1A8-29FD6747D8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D54E8-DFD3-4A26-8DC6-C4A4966A284D}" type="datetimeFigureOut">
              <a:rPr lang="en-US" smtClean="0"/>
              <a:pPr/>
              <a:t>4/17/2011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D9ADB-6ACC-4DD2-A1A8-29FD6747D8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D54E8-DFD3-4A26-8DC6-C4A4966A284D}" type="datetimeFigureOut">
              <a:rPr lang="en-US" smtClean="0"/>
              <a:pPr/>
              <a:t>4/17/2011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D9ADB-6ACC-4DD2-A1A8-29FD6747D8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15ED54E8-DFD3-4A26-8DC6-C4A4966A284D}" type="datetimeFigureOut">
              <a:rPr lang="en-US" smtClean="0"/>
              <a:pPr/>
              <a:t>4/17/2011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D9ADB-6ACC-4DD2-A1A8-29FD6747D8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15ED54E8-DFD3-4A26-8DC6-C4A4966A284D}" type="datetimeFigureOut">
              <a:rPr lang="en-US" smtClean="0"/>
              <a:pPr/>
              <a:t>4/17/2011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84D9ADB-6ACC-4DD2-A1A8-29FD6747D81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5ED54E8-DFD3-4A26-8DC6-C4A4966A284D}" type="datetimeFigureOut">
              <a:rPr lang="en-US" smtClean="0"/>
              <a:pPr/>
              <a:t>4/17/2011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84D9ADB-6ACC-4DD2-A1A8-29FD6747D8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5ED54E8-DFD3-4A26-8DC6-C4A4966A284D}" type="datetimeFigureOut">
              <a:rPr lang="en-US" smtClean="0"/>
              <a:pPr/>
              <a:t>4/17/2011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84D9ADB-6ACC-4DD2-A1A8-29FD6747D8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D54E8-DFD3-4A26-8DC6-C4A4966A284D}" type="datetimeFigureOut">
              <a:rPr lang="en-US" smtClean="0"/>
              <a:pPr/>
              <a:t>4/17/2011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D9ADB-6ACC-4DD2-A1A8-29FD6747D8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5ED54E8-DFD3-4A26-8DC6-C4A4966A284D}" type="datetimeFigureOut">
              <a:rPr lang="en-US" smtClean="0"/>
              <a:pPr/>
              <a:t>4/17/2011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84D9ADB-6ACC-4DD2-A1A8-29FD6747D8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5ED54E8-DFD3-4A26-8DC6-C4A4966A284D}" type="datetimeFigureOut">
              <a:rPr lang="en-US" smtClean="0"/>
              <a:pPr/>
              <a:t>4/17/2011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84D9ADB-6ACC-4DD2-A1A8-29FD6747D8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15ED54E8-DFD3-4A26-8DC6-C4A4966A284D}" type="datetimeFigureOut">
              <a:rPr lang="en-US" smtClean="0"/>
              <a:pPr/>
              <a:t>4/17/2011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84D9ADB-6ACC-4DD2-A1A8-29FD6747D8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5ED54E8-DFD3-4A26-8DC6-C4A4966A284D}" type="datetimeFigureOut">
              <a:rPr lang="en-US" smtClean="0"/>
              <a:pPr/>
              <a:t>4/17/2011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84D9ADB-6ACC-4DD2-A1A8-29FD6747D81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Globalization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The example of Dubai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3000372"/>
            <a:ext cx="3725461" cy="3495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785794"/>
            <a:ext cx="7723469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Dubai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UAE formed from 7 emirates along Persian Gulf</a:t>
            </a:r>
          </a:p>
          <a:p>
            <a:r>
              <a:rPr lang="en-CA" dirty="0" smtClean="0"/>
              <a:t>One family rule</a:t>
            </a:r>
          </a:p>
          <a:p>
            <a:r>
              <a:rPr lang="en-CA" dirty="0" smtClean="0"/>
              <a:t>Only 6% of GDP from oil (depletion 2010)</a:t>
            </a:r>
          </a:p>
          <a:p>
            <a:r>
              <a:rPr lang="en-CA" dirty="0" smtClean="0"/>
              <a:t>Half the size of the GTA</a:t>
            </a:r>
          </a:p>
          <a:p>
            <a:r>
              <a:rPr lang="en-CA" dirty="0" smtClean="0"/>
              <a:t>1 million population in 2007</a:t>
            </a:r>
          </a:p>
          <a:p>
            <a:r>
              <a:rPr lang="en-CA" dirty="0" smtClean="0"/>
              <a:t>Only 19% born in UAE</a:t>
            </a:r>
          </a:p>
          <a:p>
            <a:r>
              <a:rPr lang="en-CA" dirty="0" smtClean="0"/>
              <a:t>Subtropical desert climate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Dubai is Doing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Tourism</a:t>
            </a:r>
          </a:p>
          <a:p>
            <a:r>
              <a:rPr lang="en-CA" dirty="0" smtClean="0"/>
              <a:t>Air Travel</a:t>
            </a:r>
          </a:p>
          <a:p>
            <a:r>
              <a:rPr lang="en-CA" dirty="0" smtClean="0"/>
              <a:t>Finance and Business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346296">
            <a:off x="3816167" y="3449307"/>
            <a:ext cx="4188119" cy="2542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http://www.scottfish.com/wp-content/uploads/2007/07/burj-dubai-worlds-tallest-build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357166"/>
            <a:ext cx="2000264" cy="3011697"/>
          </a:xfrm>
          <a:prstGeom prst="rect">
            <a:avLst/>
          </a:prstGeom>
          <a:noFill/>
        </p:spPr>
      </p:pic>
      <p:pic>
        <p:nvPicPr>
          <p:cNvPr id="2054" name="Picture 6" descr="http://newsletter.dubaitourism.ae/service/FTP/Upload/defaultSpace/3/7/DIA%2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4071942"/>
            <a:ext cx="3365492" cy="18720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How Dubai is Doing 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Creating a globalization-friendly environment</a:t>
            </a:r>
          </a:p>
          <a:p>
            <a:r>
              <a:rPr lang="en-CA" dirty="0" smtClean="0"/>
              <a:t>Selling a brand</a:t>
            </a:r>
          </a:p>
          <a:p>
            <a:r>
              <a:rPr lang="en-CA" dirty="0" smtClean="0"/>
              <a:t>investment</a:t>
            </a:r>
            <a:endParaRPr lang="en-US" dirty="0"/>
          </a:p>
        </p:txBody>
      </p:sp>
      <p:pic>
        <p:nvPicPr>
          <p:cNvPr id="17410" name="Picture 2" descr="http://www.thefirstpost.co.uk/assets/library/080424nippalm--120905496882945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512135">
            <a:off x="3951617" y="3233783"/>
            <a:ext cx="4690428" cy="2729879"/>
          </a:xfrm>
          <a:prstGeom prst="rect">
            <a:avLst/>
          </a:prstGeom>
          <a:noFill/>
        </p:spPr>
      </p:pic>
      <p:pic>
        <p:nvPicPr>
          <p:cNvPr id="17412" name="Picture 4" descr="http://www.hoteliermiddleeast.com/pictures/gallery/Airlines%20and%20travel/Emirates-A380-i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214818"/>
            <a:ext cx="3222616" cy="2151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Negative Reactions to Globalization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Bringing “moral laxity” of the West</a:t>
            </a:r>
          </a:p>
          <a:p>
            <a:pPr lvl="1"/>
            <a:r>
              <a:rPr lang="en-CA" dirty="0" smtClean="0"/>
              <a:t>Serving of alcohol in hotels</a:t>
            </a:r>
          </a:p>
          <a:p>
            <a:pPr lvl="1"/>
            <a:r>
              <a:rPr lang="en-CA" dirty="0" smtClean="0"/>
              <a:t>Skimpy bathing suits</a:t>
            </a:r>
          </a:p>
          <a:p>
            <a:pPr lvl="1"/>
            <a:r>
              <a:rPr lang="en-CA" dirty="0" smtClean="0"/>
              <a:t>Religious tolerance</a:t>
            </a:r>
          </a:p>
          <a:p>
            <a:r>
              <a:rPr lang="en-CA" dirty="0" smtClean="0"/>
              <a:t>Loss of conservative </a:t>
            </a:r>
            <a:br>
              <a:rPr lang="en-CA" dirty="0" smtClean="0"/>
            </a:br>
            <a:r>
              <a:rPr lang="en-CA" dirty="0" smtClean="0"/>
              <a:t>Islamic society</a:t>
            </a:r>
          </a:p>
          <a:p>
            <a:r>
              <a:rPr lang="en-CA" dirty="0" smtClean="0"/>
              <a:t>Reliance on outside world</a:t>
            </a:r>
            <a:endParaRPr lang="en-US" dirty="0"/>
          </a:p>
        </p:txBody>
      </p:sp>
      <p:pic>
        <p:nvPicPr>
          <p:cNvPr id="16386" name="Picture 2" descr="http://z.about.com/d/goasia/1/0/K/v/1/dubai-girlsonJumeirahbeach-SureshGopalsam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2786058"/>
            <a:ext cx="2579674" cy="33186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78</TotalTime>
  <Words>97</Words>
  <Application>Microsoft Office PowerPoint</Application>
  <PresentationFormat>On-screen Show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Verve</vt:lpstr>
      <vt:lpstr>Globalization</vt:lpstr>
      <vt:lpstr>Slide 2</vt:lpstr>
      <vt:lpstr>Dubai Facts</vt:lpstr>
      <vt:lpstr>What Dubai is Doing</vt:lpstr>
      <vt:lpstr>How Dubai is Doing It</vt:lpstr>
      <vt:lpstr>Negative Reactions to Globalization</vt:lpstr>
    </vt:vector>
  </TitlesOfParts>
  <Company>St. Andrew's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Globalization</dc:title>
  <dc:creator>David Joiner</dc:creator>
  <cp:lastModifiedBy>Lotem</cp:lastModifiedBy>
  <cp:revision>3</cp:revision>
  <dcterms:created xsi:type="dcterms:W3CDTF">2009-10-14T13:27:38Z</dcterms:created>
  <dcterms:modified xsi:type="dcterms:W3CDTF">2011-04-17T15:35:35Z</dcterms:modified>
</cp:coreProperties>
</file>